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1" r:id="rId5"/>
    <p:sldId id="262" r:id="rId6"/>
    <p:sldId id="260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62" autoAdjust="0"/>
  </p:normalViewPr>
  <p:slideViewPr>
    <p:cSldViewPr snapToGrid="0">
      <p:cViewPr varScale="1">
        <p:scale>
          <a:sx n="60" d="100"/>
          <a:sy n="60" d="100"/>
        </p:scale>
        <p:origin x="4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89053-A165-45F2-86CB-06EE8B540927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36E80-575F-402D-B485-05F0743F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01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36E80-575F-402D-B485-05F0743F97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1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DB21-CE3A-46AA-B8E0-8B429F72A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B5168-3F38-4342-AA04-EA6E096E6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1B559-BC2D-4082-9E04-0A61D73F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DC986-BF72-4A72-B4E4-D6ADBA7D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B6DDF-68FF-4689-991A-883730E1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3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2FE8-6CE8-457C-B7DD-9CDE6090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A412F-5A6F-4CCA-BE47-AB42429A7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80772-65AC-4456-A059-74492F73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5A96-9BBD-4870-88C3-5DF63FEF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5D3CF-802C-400F-8527-9CD1D11F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98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A13339-1DA9-491C-BC14-27984D8EE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4262C-5A7D-4113-B298-28BCA2F49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B383F-5EB9-4A19-8B43-92BD20C8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925BB-ABDA-4964-AAB8-80040C64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2C550-7762-416F-826C-52474FAF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0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9AADE-8837-4260-932F-E02632C65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96E37-8CD6-4D65-830F-1222B8479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09CDA-3CEA-4544-8DDB-509C36F3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EBAB5-F193-4606-8882-C0349911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93B-89B7-4FB7-BE84-F3824986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1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363A-AEA4-454C-A9F4-044B76A3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AAECD-71A5-489F-9328-0DE7E3CEF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B5B3E-B2BF-471A-A905-EBDD54C0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3982D-86A2-45A1-BCBF-4B2B057F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B06D1-3F36-4003-824D-E0E2F33D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348D-824E-4E62-8B0F-80243346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AA14-F0C9-4EE2-B8DA-80C403714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E47BB-4C5D-4E9C-83D6-623202BE7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F3D20-0BC3-4CF8-911F-6096AF03B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10977-B7F5-47DF-9E92-E564F819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310B0-0168-4ADC-A785-A79940FB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07E8-6C0F-455C-9744-D274AC84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75BCA-66CD-4B54-9EAA-855BDB10A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35B3D-1311-468C-8CBD-B2AD9124E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B1097-7765-404C-AE48-F8A0C4F73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BAF14-8C3F-4CEE-B3D7-9FA353FA1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46620-6B17-426A-A9CE-1447CB75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F88BB6-58F8-44CA-A8DC-0F2FDC9A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7DA2A-455D-412C-B206-4A744DF0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3546-33A4-4269-A4D2-6A120A91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4D649-8973-4FA5-B4FF-BFB76EE1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123F1-A8D7-437F-BAC6-4DAB570D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1030F-3E0D-4E5D-B816-579085F8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15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CF915-09DA-4042-B2FF-B0879DAC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17C7F-5962-4BBB-9FBE-07D68B64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5A77E-AA0F-4342-82C4-32981BD5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7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9FF0-2179-47C0-B75B-8BDD39BF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636C0-9D03-43BA-993E-4B7D98A0E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2F825-7B66-479E-8601-DCA81807D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7A2CE-EB35-4BB2-97A8-4E27A14E0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70F9-6B97-47A2-AE38-54D5A9F5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94495-90C2-4A75-9E8E-3D6F1B9F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9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E610-D0CB-4539-8EC9-09CDCDD8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9040C-8695-4AF3-A6BE-00CAB5C05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A0936-F05F-42AC-B70D-9A96A08C7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1E31C-9FDA-4BC8-A9F9-74C2B48B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49987-3348-4FB9-8C9D-F7C600FA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0E43B-0720-43AF-8489-931A5ADB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4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D99C1-09E0-448F-8698-D5D1B084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4C4F-0FEF-41D2-B460-5B65C7518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6C193-3299-4423-BF01-B5A2D5BF5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C4FAB-C504-4931-9FCA-6D10C5AB3E10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F6025-7D43-469F-88EC-C60637E85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1ACBA-BDE9-43E4-AAB6-D805B6E8D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2D9E4-4E71-461F-B755-B467E22FD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5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field&#10;&#10;Description generated with very high confidence">
            <a:extLst>
              <a:ext uri="{FF2B5EF4-FFF2-40B4-BE49-F238E27FC236}">
                <a16:creationId xmlns:a16="http://schemas.microsoft.com/office/drawing/2014/main" id="{9DA41904-4C88-4DB9-9F74-28B5F2D36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" y="0"/>
            <a:ext cx="12092940" cy="685800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863FE76-0617-438F-BB4B-0FF041CBCEE1}"/>
              </a:ext>
            </a:extLst>
          </p:cNvPr>
          <p:cNvSpPr/>
          <p:nvPr/>
        </p:nvSpPr>
        <p:spPr>
          <a:xfrm>
            <a:off x="4280170" y="2519463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C0FFD7-E536-43AD-A4A1-47AB947A15E4}"/>
              </a:ext>
            </a:extLst>
          </p:cNvPr>
          <p:cNvSpPr/>
          <p:nvPr/>
        </p:nvSpPr>
        <p:spPr>
          <a:xfrm>
            <a:off x="6728298" y="3158246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5F571B-8282-460B-AE25-BE4EC2894B6B}"/>
              </a:ext>
            </a:extLst>
          </p:cNvPr>
          <p:cNvSpPr/>
          <p:nvPr/>
        </p:nvSpPr>
        <p:spPr>
          <a:xfrm>
            <a:off x="1666672" y="2303022"/>
            <a:ext cx="570689" cy="576364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9A7242-CFE8-4625-8AAA-50DB8B1FBB67}"/>
              </a:ext>
            </a:extLst>
          </p:cNvPr>
          <p:cNvSpPr/>
          <p:nvPr/>
        </p:nvSpPr>
        <p:spPr>
          <a:xfrm>
            <a:off x="3466290" y="1725038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155C5E-7D3E-42FF-9B3C-3A5764D42523}"/>
              </a:ext>
            </a:extLst>
          </p:cNvPr>
          <p:cNvSpPr/>
          <p:nvPr/>
        </p:nvSpPr>
        <p:spPr>
          <a:xfrm>
            <a:off x="9186153" y="1943099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B3FC2F-C243-4AAD-8296-9608416A451A}"/>
              </a:ext>
            </a:extLst>
          </p:cNvPr>
          <p:cNvSpPr/>
          <p:nvPr/>
        </p:nvSpPr>
        <p:spPr>
          <a:xfrm>
            <a:off x="7804380" y="2084961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E26649-2963-43C8-8DCF-20874F2F017F}"/>
              </a:ext>
            </a:extLst>
          </p:cNvPr>
          <p:cNvSpPr/>
          <p:nvPr/>
        </p:nvSpPr>
        <p:spPr>
          <a:xfrm>
            <a:off x="8544128" y="3429000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2F632F-CE53-41D8-A98B-3BA5CB61F2FC}"/>
              </a:ext>
            </a:extLst>
          </p:cNvPr>
          <p:cNvSpPr/>
          <p:nvPr/>
        </p:nvSpPr>
        <p:spPr>
          <a:xfrm>
            <a:off x="5431054" y="1580743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F9A90B-26E8-45BA-B92D-E7235B955566}"/>
              </a:ext>
            </a:extLst>
          </p:cNvPr>
          <p:cNvSpPr/>
          <p:nvPr/>
        </p:nvSpPr>
        <p:spPr>
          <a:xfrm>
            <a:off x="10966315" y="2375168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field&#10;&#10;Description generated with very high confidence">
            <a:extLst>
              <a:ext uri="{FF2B5EF4-FFF2-40B4-BE49-F238E27FC236}">
                <a16:creationId xmlns:a16="http://schemas.microsoft.com/office/drawing/2014/main" id="{361691E5-DAAD-463E-91F6-67D9A469E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" y="0"/>
            <a:ext cx="1209294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4E57571-1EFF-46E5-928E-A0E5CD68A06A}"/>
              </a:ext>
            </a:extLst>
          </p:cNvPr>
          <p:cNvSpPr/>
          <p:nvPr/>
        </p:nvSpPr>
        <p:spPr>
          <a:xfrm>
            <a:off x="4711429" y="1003568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8FF4F8-BC8D-47EB-A361-7FB8D1E73869}"/>
              </a:ext>
            </a:extLst>
          </p:cNvPr>
          <p:cNvSpPr/>
          <p:nvPr/>
        </p:nvSpPr>
        <p:spPr>
          <a:xfrm>
            <a:off x="2697804" y="717414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D17EBF-F98B-4C03-997F-BC5A9B3FE213}"/>
              </a:ext>
            </a:extLst>
          </p:cNvPr>
          <p:cNvSpPr/>
          <p:nvPr/>
        </p:nvSpPr>
        <p:spPr>
          <a:xfrm>
            <a:off x="2033080" y="2338690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F0103F-D8DE-4734-BBE5-E4F1B445E64E}"/>
              </a:ext>
            </a:extLst>
          </p:cNvPr>
          <p:cNvSpPr/>
          <p:nvPr/>
        </p:nvSpPr>
        <p:spPr>
          <a:xfrm>
            <a:off x="1092741" y="1020590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A02719-6921-4C60-8D30-97499DF0272E}"/>
              </a:ext>
            </a:extLst>
          </p:cNvPr>
          <p:cNvSpPr/>
          <p:nvPr/>
        </p:nvSpPr>
        <p:spPr>
          <a:xfrm>
            <a:off x="-154751" y="2260869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7120D6-4F82-4C42-AAC8-64891BA127D9}"/>
              </a:ext>
            </a:extLst>
          </p:cNvPr>
          <p:cNvSpPr/>
          <p:nvPr/>
        </p:nvSpPr>
        <p:spPr>
          <a:xfrm>
            <a:off x="11537003" y="2440830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FA3DA4-8172-4299-8B4C-C725C9A8C9F6}"/>
              </a:ext>
            </a:extLst>
          </p:cNvPr>
          <p:cNvSpPr/>
          <p:nvPr/>
        </p:nvSpPr>
        <p:spPr>
          <a:xfrm>
            <a:off x="10690697" y="1077337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2F774-FAB2-48E2-A318-8166CCB2AA2A}"/>
              </a:ext>
            </a:extLst>
          </p:cNvPr>
          <p:cNvSpPr/>
          <p:nvPr/>
        </p:nvSpPr>
        <p:spPr>
          <a:xfrm>
            <a:off x="11400815" y="1264592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80E232-1E29-439E-B2CC-CF6376102FB3}"/>
              </a:ext>
            </a:extLst>
          </p:cNvPr>
          <p:cNvSpPr/>
          <p:nvPr/>
        </p:nvSpPr>
        <p:spPr>
          <a:xfrm>
            <a:off x="9490951" y="2581876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F856B7-0FDD-4DFB-830A-8F63AE7C15D9}"/>
              </a:ext>
            </a:extLst>
          </p:cNvPr>
          <p:cNvSpPr/>
          <p:nvPr/>
        </p:nvSpPr>
        <p:spPr>
          <a:xfrm>
            <a:off x="7701063" y="1237839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ootball field&#10;&#10;Description generated with very high confidence">
            <a:extLst>
              <a:ext uri="{FF2B5EF4-FFF2-40B4-BE49-F238E27FC236}">
                <a16:creationId xmlns:a16="http://schemas.microsoft.com/office/drawing/2014/main" id="{3F130E0F-3AF3-402B-9DF3-518D09983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" y="0"/>
            <a:ext cx="1209294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55C51C9-6D8B-4762-B71F-22520180F82A}"/>
              </a:ext>
            </a:extLst>
          </p:cNvPr>
          <p:cNvSpPr/>
          <p:nvPr/>
        </p:nvSpPr>
        <p:spPr>
          <a:xfrm>
            <a:off x="3725669" y="2173315"/>
            <a:ext cx="525317" cy="53988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4B179C-0BED-4E2F-BA0B-C1F12DDA47F1}"/>
              </a:ext>
            </a:extLst>
          </p:cNvPr>
          <p:cNvSpPr/>
          <p:nvPr/>
        </p:nvSpPr>
        <p:spPr>
          <a:xfrm>
            <a:off x="2733450" y="637154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38C8C9-F957-4A35-9486-3CC6128EBC19}"/>
              </a:ext>
            </a:extLst>
          </p:cNvPr>
          <p:cNvSpPr/>
          <p:nvPr/>
        </p:nvSpPr>
        <p:spPr>
          <a:xfrm>
            <a:off x="3725670" y="963022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CFF414-CAFB-4097-9EFD-9F3EAB5C3896}"/>
              </a:ext>
            </a:extLst>
          </p:cNvPr>
          <p:cNvSpPr/>
          <p:nvPr/>
        </p:nvSpPr>
        <p:spPr>
          <a:xfrm>
            <a:off x="1037592" y="2353277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D69776-2FAA-4529-95CA-7F657E3E3B52}"/>
              </a:ext>
            </a:extLst>
          </p:cNvPr>
          <p:cNvSpPr/>
          <p:nvPr/>
        </p:nvSpPr>
        <p:spPr>
          <a:xfrm>
            <a:off x="9510385" y="1142966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C131E5-E94D-4F4F-BF8C-2CB2BBF100A5}"/>
              </a:ext>
            </a:extLst>
          </p:cNvPr>
          <p:cNvSpPr/>
          <p:nvPr/>
        </p:nvSpPr>
        <p:spPr>
          <a:xfrm>
            <a:off x="7950260" y="1167251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980EEA-6C3C-4A06-96C4-DA6DF61F90A9}"/>
              </a:ext>
            </a:extLst>
          </p:cNvPr>
          <p:cNvSpPr/>
          <p:nvPr/>
        </p:nvSpPr>
        <p:spPr>
          <a:xfrm>
            <a:off x="10310839" y="2353277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CB88C8-A254-4FA1-8038-222CA8BA0314}"/>
              </a:ext>
            </a:extLst>
          </p:cNvPr>
          <p:cNvSpPr/>
          <p:nvPr/>
        </p:nvSpPr>
        <p:spPr>
          <a:xfrm>
            <a:off x="9162951" y="2807982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7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green field&#10;&#10;Description generated with very high confidence">
            <a:extLst>
              <a:ext uri="{FF2B5EF4-FFF2-40B4-BE49-F238E27FC236}">
                <a16:creationId xmlns:a16="http://schemas.microsoft.com/office/drawing/2014/main" id="{E9F64805-FF96-4770-B8F2-BB272A6F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" y="-29817"/>
            <a:ext cx="1209294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8E6882-8396-416B-969F-CD9DB6903CCA}"/>
              </a:ext>
            </a:extLst>
          </p:cNvPr>
          <p:cNvSpPr/>
          <p:nvPr/>
        </p:nvSpPr>
        <p:spPr>
          <a:xfrm>
            <a:off x="2671816" y="1347249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32F9C0-0B64-4F85-8E84-FF09442A3EAD}"/>
              </a:ext>
            </a:extLst>
          </p:cNvPr>
          <p:cNvSpPr/>
          <p:nvPr/>
        </p:nvSpPr>
        <p:spPr>
          <a:xfrm>
            <a:off x="747830" y="1449355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0CCAD5-FD71-4803-93EC-D70E6F18286D}"/>
              </a:ext>
            </a:extLst>
          </p:cNvPr>
          <p:cNvSpPr/>
          <p:nvPr/>
        </p:nvSpPr>
        <p:spPr>
          <a:xfrm>
            <a:off x="3589002" y="2652342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6053AD-6E9F-47EF-81DC-50ABC6FC7BB9}"/>
              </a:ext>
            </a:extLst>
          </p:cNvPr>
          <p:cNvSpPr/>
          <p:nvPr/>
        </p:nvSpPr>
        <p:spPr>
          <a:xfrm>
            <a:off x="2081191" y="3219221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green field&#10;&#10;Description generated with very high confidence">
            <a:extLst>
              <a:ext uri="{FF2B5EF4-FFF2-40B4-BE49-F238E27FC236}">
                <a16:creationId xmlns:a16="http://schemas.microsoft.com/office/drawing/2014/main" id="{7FC9D9DF-D400-4A3A-ADB9-6183BE88E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" y="0"/>
            <a:ext cx="12092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on a field&#10;&#10;Description generated with very high confidence">
            <a:extLst>
              <a:ext uri="{FF2B5EF4-FFF2-40B4-BE49-F238E27FC236}">
                <a16:creationId xmlns:a16="http://schemas.microsoft.com/office/drawing/2014/main" id="{E9306B8F-44FD-4A08-AC38-41168DBE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" y="0"/>
            <a:ext cx="1209294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9F1DE28-042A-4EA3-9EB8-1A036303E6B8}"/>
              </a:ext>
            </a:extLst>
          </p:cNvPr>
          <p:cNvSpPr/>
          <p:nvPr/>
        </p:nvSpPr>
        <p:spPr>
          <a:xfrm>
            <a:off x="3588330" y="4972465"/>
            <a:ext cx="477832" cy="4458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1E13C0-B416-4E89-92CE-A693490BA9C7}"/>
              </a:ext>
            </a:extLst>
          </p:cNvPr>
          <p:cNvSpPr/>
          <p:nvPr/>
        </p:nvSpPr>
        <p:spPr>
          <a:xfrm>
            <a:off x="1411402" y="4972465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82EDF7-C0C6-4A60-B748-A25B9E4CCBED}"/>
              </a:ext>
            </a:extLst>
          </p:cNvPr>
          <p:cNvSpPr/>
          <p:nvPr/>
        </p:nvSpPr>
        <p:spPr>
          <a:xfrm>
            <a:off x="807395" y="6678038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48778D-0D8A-473E-8C4C-21C7F356B0D9}"/>
              </a:ext>
            </a:extLst>
          </p:cNvPr>
          <p:cNvSpPr/>
          <p:nvPr/>
        </p:nvSpPr>
        <p:spPr>
          <a:xfrm>
            <a:off x="6971489" y="4792503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E21056-B21D-4FAB-82E4-204B4A40F1DD}"/>
              </a:ext>
            </a:extLst>
          </p:cNvPr>
          <p:cNvSpPr/>
          <p:nvPr/>
        </p:nvSpPr>
        <p:spPr>
          <a:xfrm>
            <a:off x="-154751" y="5499386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4412E5-490A-47CF-87ED-08A01D86FFDA}"/>
              </a:ext>
            </a:extLst>
          </p:cNvPr>
          <p:cNvSpPr/>
          <p:nvPr/>
        </p:nvSpPr>
        <p:spPr>
          <a:xfrm>
            <a:off x="11352178" y="5856075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439BF8-048E-44F5-8C5C-2DAA961B0B97}"/>
              </a:ext>
            </a:extLst>
          </p:cNvPr>
          <p:cNvSpPr/>
          <p:nvPr/>
        </p:nvSpPr>
        <p:spPr>
          <a:xfrm>
            <a:off x="11147897" y="4584989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C9AEF7-1883-4403-B896-94CC81AA43BB}"/>
              </a:ext>
            </a:extLst>
          </p:cNvPr>
          <p:cNvSpPr/>
          <p:nvPr/>
        </p:nvSpPr>
        <p:spPr>
          <a:xfrm>
            <a:off x="10337259" y="4364486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C9DDAE-56EC-425F-820C-F30DBB5B7F7D}"/>
              </a:ext>
            </a:extLst>
          </p:cNvPr>
          <p:cNvSpPr/>
          <p:nvPr/>
        </p:nvSpPr>
        <p:spPr>
          <a:xfrm>
            <a:off x="8975386" y="6215998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2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green field&#10;&#10;Description generated with very high confidence">
            <a:extLst>
              <a:ext uri="{FF2B5EF4-FFF2-40B4-BE49-F238E27FC236}">
                <a16:creationId xmlns:a16="http://schemas.microsoft.com/office/drawing/2014/main" id="{56844137-FB89-43F6-847E-F7F2BFDCE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" y="0"/>
            <a:ext cx="1209294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A130AA1-AA3A-4EF2-B428-8FE22490B683}"/>
              </a:ext>
            </a:extLst>
          </p:cNvPr>
          <p:cNvSpPr/>
          <p:nvPr/>
        </p:nvSpPr>
        <p:spPr>
          <a:xfrm>
            <a:off x="2665311" y="6678038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9B2406-D0AD-42CE-A31F-A7EA4D234833}"/>
              </a:ext>
            </a:extLst>
          </p:cNvPr>
          <p:cNvSpPr/>
          <p:nvPr/>
        </p:nvSpPr>
        <p:spPr>
          <a:xfrm>
            <a:off x="2519430" y="5275654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2E0413-09B1-4E64-8FFB-00BAABE2AF0A}"/>
              </a:ext>
            </a:extLst>
          </p:cNvPr>
          <p:cNvSpPr/>
          <p:nvPr/>
        </p:nvSpPr>
        <p:spPr>
          <a:xfrm>
            <a:off x="1533694" y="5095693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35C099-4412-4CEC-A497-9707DF33D7DA}"/>
              </a:ext>
            </a:extLst>
          </p:cNvPr>
          <p:cNvSpPr/>
          <p:nvPr/>
        </p:nvSpPr>
        <p:spPr>
          <a:xfrm>
            <a:off x="7126669" y="5175135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EA6211-1D94-4A0E-88D4-4815C35EBCDB}"/>
              </a:ext>
            </a:extLst>
          </p:cNvPr>
          <p:cNvSpPr/>
          <p:nvPr/>
        </p:nvSpPr>
        <p:spPr>
          <a:xfrm>
            <a:off x="8887810" y="4956218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CDA888-1C7D-4A3B-8015-EEE6B7E28906}"/>
              </a:ext>
            </a:extLst>
          </p:cNvPr>
          <p:cNvSpPr/>
          <p:nvPr/>
        </p:nvSpPr>
        <p:spPr>
          <a:xfrm>
            <a:off x="9688264" y="6166529"/>
            <a:ext cx="408562" cy="35992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9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737E38-470F-40E4-B544-6019A4E1C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740" y="1604010"/>
            <a:ext cx="6446520" cy="36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dhruvil Darji</dc:creator>
  <cp:lastModifiedBy>dhruvil Darji</cp:lastModifiedBy>
  <cp:revision>10</cp:revision>
  <dcterms:created xsi:type="dcterms:W3CDTF">2018-04-12T18:25:40Z</dcterms:created>
  <dcterms:modified xsi:type="dcterms:W3CDTF">2018-05-04T17:06:22Z</dcterms:modified>
</cp:coreProperties>
</file>